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304" r:id="rId11"/>
    <p:sldId id="298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301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302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C91B6-D40A-4FEE-AC14-02994C345F49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C4C7-99B0-4A69-ACC5-E3442FD0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93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C91B6-D40A-4FEE-AC14-02994C345F49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C4C7-99B0-4A69-ACC5-E3442FD0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050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C91B6-D40A-4FEE-AC14-02994C345F49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C4C7-99B0-4A69-ACC5-E3442FD0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20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C91B6-D40A-4FEE-AC14-02994C345F49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C4C7-99B0-4A69-ACC5-E3442FD0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279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C91B6-D40A-4FEE-AC14-02994C345F49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C4C7-99B0-4A69-ACC5-E3442FD0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662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C91B6-D40A-4FEE-AC14-02994C345F49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C4C7-99B0-4A69-ACC5-E3442FD0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26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C91B6-D40A-4FEE-AC14-02994C345F49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C4C7-99B0-4A69-ACC5-E3442FD0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263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C91B6-D40A-4FEE-AC14-02994C345F49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C4C7-99B0-4A69-ACC5-E3442FD0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C91B6-D40A-4FEE-AC14-02994C345F49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C4C7-99B0-4A69-ACC5-E3442FD0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041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C91B6-D40A-4FEE-AC14-02994C345F49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C4C7-99B0-4A69-ACC5-E3442FD0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76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C91B6-D40A-4FEE-AC14-02994C345F49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C4C7-99B0-4A69-ACC5-E3442FD0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094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C91B6-D40A-4FEE-AC14-02994C345F49}" type="datetimeFigureOut">
              <a:rPr lang="ko-KR" altLang="en-US" smtClean="0"/>
              <a:t>2016-11-16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5C4C7-99B0-4A69-ACC5-E3442FD0EC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331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11847" y="1902011"/>
            <a:ext cx="12615698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8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통신</a:t>
            </a:r>
            <a:endParaRPr lang="en-US" altLang="ko-KR" sz="8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8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실습</a:t>
            </a:r>
            <a:r>
              <a:rPr lang="en-US" altLang="ko-KR" sz="8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02 – Switch Operation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54483" y="5094731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201511054 </a:t>
            </a:r>
            <a:r>
              <a:rPr lang="ko-KR" altLang="en-US" dirty="0"/>
              <a:t>컴퓨터과학과 임현</a:t>
            </a:r>
          </a:p>
        </p:txBody>
      </p:sp>
    </p:spTree>
    <p:extLst>
      <p:ext uri="{BB962C8B-B14F-4D97-AF65-F5344CB8AC3E}">
        <p14:creationId xmlns:p14="http://schemas.microsoft.com/office/powerpoint/2010/main" val="2239132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17601" y="2967335"/>
            <a:ext cx="51567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effectLst/>
              </a:rPr>
              <a:t>Screen captures</a:t>
            </a:r>
          </a:p>
        </p:txBody>
      </p:sp>
    </p:spTree>
    <p:extLst>
      <p:ext uri="{BB962C8B-B14F-4D97-AF65-F5344CB8AC3E}">
        <p14:creationId xmlns:p14="http://schemas.microsoft.com/office/powerpoint/2010/main" val="2094384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039741" y="2967335"/>
            <a:ext cx="21125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 1</a:t>
            </a:r>
          </a:p>
        </p:txBody>
      </p:sp>
    </p:spTree>
    <p:extLst>
      <p:ext uri="{BB962C8B-B14F-4D97-AF65-F5344CB8AC3E}">
        <p14:creationId xmlns:p14="http://schemas.microsoft.com/office/powerpoint/2010/main" val="882889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14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33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02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19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19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51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0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23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66788" y="2967335"/>
            <a:ext cx="94584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effectLst/>
              </a:rPr>
              <a:t>The answers to the questions</a:t>
            </a:r>
          </a:p>
        </p:txBody>
      </p:sp>
    </p:spTree>
    <p:extLst>
      <p:ext uri="{BB962C8B-B14F-4D97-AF65-F5344CB8AC3E}">
        <p14:creationId xmlns:p14="http://schemas.microsoft.com/office/powerpoint/2010/main" val="1516899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06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90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38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09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48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19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55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039741" y="2967335"/>
            <a:ext cx="21125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 2</a:t>
            </a:r>
          </a:p>
        </p:txBody>
      </p:sp>
    </p:spTree>
    <p:extLst>
      <p:ext uri="{BB962C8B-B14F-4D97-AF65-F5344CB8AC3E}">
        <p14:creationId xmlns:p14="http://schemas.microsoft.com/office/powerpoint/2010/main" val="3913967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27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Questions on Task 1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8565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On what port of the Switch the PC B is connected?</a:t>
            </a:r>
            <a:endParaRPr lang="ko-KR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213908"/>
            <a:ext cx="494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(PC B</a:t>
            </a:r>
            <a:r>
              <a:rPr lang="ko-KR" altLang="en-US" dirty="0"/>
              <a:t>가 연결된 스위치의 포트는 무엇입니까</a:t>
            </a:r>
            <a:r>
              <a:rPr lang="en-US" altLang="ko-KR" dirty="0"/>
              <a:t>?)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5002159"/>
            <a:ext cx="3224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FastEhternet</a:t>
            </a:r>
            <a:r>
              <a:rPr lang="en-US" altLang="ko-KR" dirty="0"/>
              <a:t> 0/3 Port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145323"/>
            <a:ext cx="8838460" cy="7882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68543"/>
            <a:ext cx="6751905" cy="13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11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14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3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51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40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89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92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039741" y="2967335"/>
            <a:ext cx="21125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 3</a:t>
            </a:r>
          </a:p>
        </p:txBody>
      </p:sp>
    </p:spTree>
    <p:extLst>
      <p:ext uri="{BB962C8B-B14F-4D97-AF65-F5344CB8AC3E}">
        <p14:creationId xmlns:p14="http://schemas.microsoft.com/office/powerpoint/2010/main" val="979457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94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22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09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Questions on Task 1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10839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Why did the Switch broadcast the initial ARP request from PC A?</a:t>
            </a:r>
            <a:endParaRPr lang="ko-KR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213908"/>
            <a:ext cx="825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스위치가 </a:t>
            </a:r>
            <a:r>
              <a:rPr lang="en-US" altLang="ko-KR" dirty="0"/>
              <a:t>PC A</a:t>
            </a:r>
            <a:r>
              <a:rPr lang="ko-KR" altLang="en-US" dirty="0"/>
              <a:t>로부터 초기 </a:t>
            </a:r>
            <a:r>
              <a:rPr lang="en-US" altLang="ko-KR" dirty="0"/>
              <a:t>ARP </a:t>
            </a:r>
            <a:r>
              <a:rPr lang="ko-KR" altLang="en-US" dirty="0"/>
              <a:t>요청을 </a:t>
            </a:r>
            <a:r>
              <a:rPr lang="ko-KR" altLang="en-US" dirty="0" err="1"/>
              <a:t>브로드캐스팅</a:t>
            </a:r>
            <a:r>
              <a:rPr lang="ko-KR" altLang="en-US" dirty="0"/>
              <a:t> 한 이유는 무엇입니까</a:t>
            </a:r>
            <a:r>
              <a:rPr lang="en-US" altLang="ko-KR" dirty="0"/>
              <a:t>?)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3115338"/>
            <a:ext cx="7106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초기에는 </a:t>
            </a:r>
            <a:r>
              <a:rPr lang="en-US" altLang="ko-KR" dirty="0"/>
              <a:t>mac table</a:t>
            </a:r>
            <a:r>
              <a:rPr lang="ko-KR" altLang="en-US" dirty="0"/>
              <a:t>에 </a:t>
            </a:r>
            <a:r>
              <a:rPr lang="en-US" altLang="ko-KR" dirty="0"/>
              <a:t>PC B</a:t>
            </a:r>
            <a:r>
              <a:rPr lang="ko-KR" altLang="en-US" dirty="0"/>
              <a:t>의 주소가 기록되어 있지 않기 때문에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PC B</a:t>
            </a:r>
            <a:r>
              <a:rPr lang="ko-KR" altLang="en-US" dirty="0"/>
              <a:t>의 주소가 어디에 있는지 모르기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IP address</a:t>
            </a:r>
            <a:r>
              <a:rPr lang="ko-KR" altLang="en-US" dirty="0"/>
              <a:t>가 상위 레이어에서 </a:t>
            </a:r>
            <a:r>
              <a:rPr lang="en-US" altLang="ko-KR" dirty="0"/>
              <a:t>FFFF.FFFF.FFFF</a:t>
            </a:r>
            <a:r>
              <a:rPr lang="ko-KR" altLang="en-US" dirty="0"/>
              <a:t>일 경우</a:t>
            </a:r>
            <a:endParaRPr lang="en-US" altLang="ko-KR" dirty="0"/>
          </a:p>
          <a:p>
            <a:r>
              <a:rPr lang="ko-KR" altLang="en-US" dirty="0" err="1"/>
              <a:t>브로드캐스트를</a:t>
            </a:r>
            <a:r>
              <a:rPr lang="ko-KR" altLang="en-US" dirty="0"/>
              <a:t> 하라는 의미입니다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1687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56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10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20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54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84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2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Questions on Task 1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738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What is the layer 3 protocol that Ping uses?</a:t>
            </a:r>
            <a:endParaRPr lang="ko-KR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213908"/>
            <a:ext cx="558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(Ping</a:t>
            </a:r>
            <a:r>
              <a:rPr lang="ko-KR" altLang="en-US" dirty="0"/>
              <a:t>에서 사용하는 계층 </a:t>
            </a:r>
            <a:r>
              <a:rPr lang="en-US" altLang="ko-KR" dirty="0"/>
              <a:t>3 </a:t>
            </a:r>
            <a:r>
              <a:rPr lang="ko-KR" altLang="en-US" dirty="0"/>
              <a:t>프로토콜은 무엇입니까</a:t>
            </a:r>
            <a:r>
              <a:rPr lang="en-US" altLang="ko-KR" dirty="0"/>
              <a:t>?)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3106460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“ICMP”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269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Questions on Task 1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10827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List the MAC table contents of the Switch after the Ping process completes.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213908"/>
            <a:ext cx="769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(Ping </a:t>
            </a:r>
            <a:r>
              <a:rPr lang="ko-KR" altLang="en-US" dirty="0"/>
              <a:t>프로세스가 완료된 후 스위치의 </a:t>
            </a:r>
            <a:r>
              <a:rPr lang="en-US" altLang="ko-KR" dirty="0"/>
              <a:t>MAC </a:t>
            </a:r>
            <a:r>
              <a:rPr lang="ko-KR" altLang="en-US" dirty="0"/>
              <a:t>테이블 내용을 나열하십시오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008713"/>
            <a:ext cx="10521512" cy="93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09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Questions on Task 1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11577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List the ARP table contents of PC A after the Ping process completes.</a:t>
            </a:r>
            <a:endParaRPr lang="ko-KR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213908"/>
            <a:ext cx="743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(Ping </a:t>
            </a:r>
            <a:r>
              <a:rPr lang="ko-KR" altLang="en-US" dirty="0"/>
              <a:t>프로세스가 완료된 후 </a:t>
            </a:r>
            <a:r>
              <a:rPr lang="en-US" altLang="ko-KR" dirty="0"/>
              <a:t>PC A</a:t>
            </a:r>
            <a:r>
              <a:rPr lang="ko-KR" altLang="en-US" dirty="0"/>
              <a:t>의 </a:t>
            </a:r>
            <a:r>
              <a:rPr lang="en-US" altLang="ko-KR" dirty="0"/>
              <a:t>ARP </a:t>
            </a:r>
            <a:r>
              <a:rPr lang="ko-KR" altLang="en-US" dirty="0"/>
              <a:t>테이블 내용을 나열하십시오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06460"/>
            <a:ext cx="11253186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98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Questions on Task 2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10839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How does the Switch treat a frame with an unknown destination?</a:t>
            </a:r>
            <a:endParaRPr lang="ko-KR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213908"/>
            <a:ext cx="654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스위치는 목적지를 알 수 없는 프레임을 어떻게 처리합니까</a:t>
            </a:r>
            <a:r>
              <a:rPr lang="en-US" altLang="ko-KR" dirty="0"/>
              <a:t>?)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3106460"/>
            <a:ext cx="771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신호를 받은 포트를 제외한 스위치의 포트로 신호를 보냅니다</a:t>
            </a:r>
            <a:r>
              <a:rPr lang="en-US" altLang="ko-KR" dirty="0"/>
              <a:t>. (Flooding)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532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Questions on Task 3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10839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What is the difference between the behaviors of Hub &amp; Switch?</a:t>
            </a:r>
            <a:endParaRPr lang="ko-KR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213908"/>
            <a:ext cx="599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(Hub &amp; Switch</a:t>
            </a:r>
            <a:r>
              <a:rPr lang="ko-KR" altLang="en-US" dirty="0"/>
              <a:t>의 작동 방식에는 어떤 차이가 있습니까</a:t>
            </a:r>
            <a:r>
              <a:rPr lang="en-US" altLang="ko-KR" dirty="0"/>
              <a:t>?)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3106460"/>
            <a:ext cx="909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Hub</a:t>
            </a:r>
            <a:r>
              <a:rPr lang="ko-KR" altLang="en-US" dirty="0"/>
              <a:t>는 </a:t>
            </a:r>
            <a:r>
              <a:rPr lang="en-US" altLang="ko-KR" dirty="0"/>
              <a:t>mac table</a:t>
            </a:r>
            <a:r>
              <a:rPr lang="ko-KR" altLang="en-US" dirty="0"/>
              <a:t>에 기록이 되지 않아서 항상 전부 보내야하지만</a:t>
            </a:r>
            <a:r>
              <a:rPr lang="en-US" altLang="ko-KR" dirty="0"/>
              <a:t>, (</a:t>
            </a:r>
            <a:r>
              <a:rPr lang="ko-KR" altLang="en-US" dirty="0" err="1"/>
              <a:t>브로드캐스트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Switch</a:t>
            </a:r>
            <a:r>
              <a:rPr lang="ko-KR" altLang="en-US" dirty="0"/>
              <a:t>는 기록이 남아 이전 기록을 토대로 전부 보낼 필요성이 없다</a:t>
            </a:r>
            <a:r>
              <a:rPr lang="en-US" altLang="ko-KR" dirty="0"/>
              <a:t>. (</a:t>
            </a:r>
            <a:r>
              <a:rPr lang="ko-KR" altLang="en-US" dirty="0" err="1"/>
              <a:t>유니캐스트</a:t>
            </a:r>
            <a:r>
              <a:rPr lang="ko-KR" altLang="en-US" dirty="0"/>
              <a:t>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772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302</Words>
  <Application>Microsoft Office PowerPoint</Application>
  <PresentationFormat>와이드스크린</PresentationFormat>
  <Paragraphs>38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8" baseType="lpstr">
      <vt:lpstr>맑은 고딕</vt:lpstr>
      <vt:lpstr>Arial</vt:lpstr>
      <vt:lpstr>Office 테마</vt:lpstr>
      <vt:lpstr>PowerPoint 프레젠테이션</vt:lpstr>
      <vt:lpstr>PowerPoint 프레젠테이션</vt:lpstr>
      <vt:lpstr>Questions on Task 1</vt:lpstr>
      <vt:lpstr>Questions on Task 1</vt:lpstr>
      <vt:lpstr>Questions on Task 1</vt:lpstr>
      <vt:lpstr>Questions on Task 1</vt:lpstr>
      <vt:lpstr>Questions on Task 1</vt:lpstr>
      <vt:lpstr>Questions on Task 2</vt:lpstr>
      <vt:lpstr>Questions on Task 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임현</dc:creator>
  <cp:lastModifiedBy>임현</cp:lastModifiedBy>
  <cp:revision>15</cp:revision>
  <dcterms:created xsi:type="dcterms:W3CDTF">2016-11-14T14:44:13Z</dcterms:created>
  <dcterms:modified xsi:type="dcterms:W3CDTF">2016-11-16T10:05:18Z</dcterms:modified>
</cp:coreProperties>
</file>